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Raleway" pitchFamily="2" charset="77"/>
      <p:regular r:id="rId8"/>
      <p:bold r:id="rId9"/>
      <p:italic r:id="rId10"/>
      <p:boldItalic r:id="rId11"/>
    </p:embeddedFont>
    <p:embeddedFont>
      <p:font typeface="Source Sans Pro" panose="020B0503030403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9"/>
  </p:normalViewPr>
  <p:slideViewPr>
    <p:cSldViewPr snapToGrid="0">
      <p:cViewPr varScale="1">
        <p:scale>
          <a:sx n="136" d="100"/>
          <a:sy n="136" d="100"/>
        </p:scale>
        <p:origin x="4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c34f550f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c34f550f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c8e8feac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c8e8feac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dd7d71aaf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dd7d71aaf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dd7d71aaf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dd7d71aaf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992000" y="2781775"/>
            <a:ext cx="539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Objetivos de la reunión: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241550" y="3583250"/>
            <a:ext cx="6383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Source Sans Pro"/>
              <a:buAutoNum type="arabicPeriod"/>
            </a:pPr>
            <a:r>
              <a:rPr lang="es" sz="2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Definir los entregables finales.</a:t>
            </a:r>
            <a:endParaRPr sz="2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31133" y="3392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baseline="30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 b="1" baseline="30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PROYECTO LILA</a:t>
            </a:r>
            <a:endParaRPr sz="4200" b="1" baseline="30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 b="1" baseline="30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Reunión ENACTUS UTM-ECOOS</a:t>
            </a:r>
            <a:br>
              <a:rPr lang="es" sz="4200" b="1" baseline="30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" sz="4200" b="1" baseline="30000">
                <a:latin typeface="Raleway"/>
                <a:ea typeface="Raleway"/>
                <a:cs typeface="Raleway"/>
                <a:sym typeface="Raleway"/>
              </a:rPr>
              <a:t>09</a:t>
            </a:r>
            <a:r>
              <a:rPr lang="es" sz="4200" b="1" baseline="30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/</a:t>
            </a:r>
            <a:r>
              <a:rPr lang="es" sz="4200" b="1" baseline="30000">
                <a:latin typeface="Raleway"/>
                <a:ea typeface="Raleway"/>
                <a:cs typeface="Raleway"/>
                <a:sym typeface="Raleway"/>
              </a:rPr>
              <a:t>02</a:t>
            </a:r>
            <a:r>
              <a:rPr lang="es" sz="4200" b="1" baseline="30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/2</a:t>
            </a:r>
            <a:r>
              <a:rPr lang="es" sz="4200" b="1" baseline="30000">
                <a:latin typeface="Raleway"/>
                <a:ea typeface="Raleway"/>
                <a:cs typeface="Raleway"/>
                <a:sym typeface="Raleway"/>
              </a:rPr>
              <a:t>1</a:t>
            </a:r>
            <a:endParaRPr sz="4200" b="1" baseline="30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Orden del día.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88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s" sz="2100"/>
              <a:t>Balance general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s" sz="2100"/>
              <a:t>Actividades pendientes </a:t>
            </a:r>
            <a:endParaRPr sz="2100"/>
          </a:p>
          <a:p>
            <a:pPr marL="1371600" lvl="1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s" sz="2100"/>
              <a:t>2do foro. 17 de feb- Joss</a:t>
            </a:r>
            <a:endParaRPr sz="2100"/>
          </a:p>
          <a:p>
            <a:pPr marL="1371600" lvl="1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s" sz="2100"/>
              <a:t>Graduación Virtual 6 de marzo a las 6 pm-Mish</a:t>
            </a:r>
            <a:endParaRPr sz="2100"/>
          </a:p>
          <a:p>
            <a:pPr marL="1371600" lvl="1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s" sz="2100"/>
              <a:t>Concepto creativo vídeo-Irvin</a:t>
            </a:r>
            <a:endParaRPr sz="2100"/>
          </a:p>
          <a:p>
            <a:pPr marL="1371600" lvl="1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s" sz="2100"/>
              <a:t>Informe final</a:t>
            </a: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100"/>
              <a:t>3. Enactus Kansas </a:t>
            </a: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100"/>
              <a:t>4. Resultados competencias especiales</a:t>
            </a: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100"/>
              <a:t>5. Nuevas generaciones</a:t>
            </a:r>
            <a:endParaRPr sz="2100"/>
          </a:p>
        </p:txBody>
      </p:sp>
      <p:sp>
        <p:nvSpPr>
          <p:cNvPr id="69" name="Google Shape;69;p15"/>
          <p:cNvSpPr/>
          <p:nvPr/>
        </p:nvSpPr>
        <p:spPr>
          <a:xfrm>
            <a:off x="8893200" y="-1525"/>
            <a:ext cx="25080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8780825" y="-1525"/>
            <a:ext cx="363300" cy="5143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Estructura de informe.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Contexto de Oaxaca y de las mujeres. </a:t>
            </a:r>
            <a:r>
              <a:rPr lang="e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Situación de la desigualdad social con enfoque de género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Diagnóstico inicial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Descripción de la Combinación de metodologías.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LILA (metodología).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Resultados por generación (numeralia): testimonios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Aprendizajes y Conclusiones.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631175" y="241725"/>
            <a:ext cx="8044200" cy="47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latin typeface="Source Sans Pro"/>
                <a:ea typeface="Source Sans Pro"/>
                <a:cs typeface="Source Sans Pro"/>
                <a:sym typeface="Source Sans Pro"/>
              </a:rPr>
              <a:t>Acuerdos:</a:t>
            </a:r>
            <a:endParaRPr sz="25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SzPts val="2200"/>
              <a:buFont typeface="Source Sans Pro"/>
              <a:buAutoNum type="arabicPeriod"/>
            </a:pPr>
            <a:r>
              <a:rPr lang="es" sz="2200" b="1">
                <a:latin typeface="Source Sans Pro"/>
                <a:ea typeface="Source Sans Pro"/>
                <a:cs typeface="Source Sans Pro"/>
                <a:sym typeface="Source Sans Pro"/>
              </a:rPr>
              <a:t>Joss</a:t>
            </a:r>
            <a:r>
              <a:rPr lang="es" sz="2200">
                <a:latin typeface="Source Sans Pro"/>
                <a:ea typeface="Source Sans Pro"/>
                <a:cs typeface="Source Sans Pro"/>
                <a:sym typeface="Source Sans Pro"/>
              </a:rPr>
              <a:t> cambia el link de zoom en la plataforma de makesense. 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SzPts val="2200"/>
              <a:buFont typeface="Source Sans Pro"/>
              <a:buAutoNum type="arabicPeriod"/>
            </a:pPr>
            <a:r>
              <a:rPr lang="es" sz="2200" b="1">
                <a:latin typeface="Source Sans Pro"/>
                <a:ea typeface="Source Sans Pro"/>
                <a:cs typeface="Source Sans Pro"/>
                <a:sym typeface="Source Sans Pro"/>
              </a:rPr>
              <a:t>Joss</a:t>
            </a:r>
            <a:r>
              <a:rPr lang="es" sz="2200">
                <a:latin typeface="Source Sans Pro"/>
                <a:ea typeface="Source Sans Pro"/>
                <a:cs typeface="Source Sans Pro"/>
                <a:sym typeface="Source Sans Pro"/>
              </a:rPr>
              <a:t> confirma con Brenda de MakeSense dónde se transmitirá para poder comenzar con la difusión a la brevedad. 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SzPts val="2200"/>
              <a:buFont typeface="Source Sans Pro"/>
              <a:buAutoNum type="arabicPeriod"/>
            </a:pPr>
            <a:r>
              <a:rPr lang="es" sz="2200" b="1">
                <a:latin typeface="Source Sans Pro"/>
                <a:ea typeface="Source Sans Pro"/>
                <a:cs typeface="Source Sans Pro"/>
                <a:sym typeface="Source Sans Pro"/>
              </a:rPr>
              <a:t>Joss y maestra Ili, </a:t>
            </a:r>
            <a:r>
              <a:rPr lang="es" sz="2200">
                <a:latin typeface="Source Sans Pro"/>
                <a:ea typeface="Source Sans Pro"/>
                <a:cs typeface="Source Sans Pro"/>
                <a:sym typeface="Source Sans Pro"/>
              </a:rPr>
              <a:t>se reúnen con las chicas LILA para el foro viernes 12 a las 8 pm.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SzPts val="2200"/>
              <a:buFont typeface="Source Sans Pro"/>
              <a:buAutoNum type="arabicPeriod"/>
            </a:pPr>
            <a:r>
              <a:rPr lang="es" sz="22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Misheyla</a:t>
            </a:r>
            <a:r>
              <a:rPr lang="es" sz="2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hace un primer saque del programa de la graduación. </a:t>
            </a:r>
            <a:endParaRPr sz="22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SzPts val="2200"/>
              <a:buFont typeface="Source Sans Pro"/>
              <a:buAutoNum type="arabicPeriod"/>
            </a:pPr>
            <a:r>
              <a:rPr lang="es" sz="2200" b="1">
                <a:latin typeface="Source Sans Pro"/>
                <a:ea typeface="Source Sans Pro"/>
                <a:cs typeface="Source Sans Pro"/>
                <a:sym typeface="Source Sans Pro"/>
              </a:rPr>
              <a:t>Maestra Cori,</a:t>
            </a:r>
            <a:r>
              <a:rPr lang="es" sz="2200">
                <a:latin typeface="Source Sans Pro"/>
                <a:ea typeface="Source Sans Pro"/>
                <a:cs typeface="Source Sans Pro"/>
                <a:sym typeface="Source Sans Pro"/>
              </a:rPr>
              <a:t> envía invitación a Jesús Esparza, para que se una 6:30 pm.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SzPts val="2200"/>
              <a:buFont typeface="Source Sans Pro"/>
              <a:buAutoNum type="arabicPeriod"/>
            </a:pPr>
            <a:r>
              <a:rPr lang="es" sz="2200" b="1">
                <a:latin typeface="Source Sans Pro"/>
                <a:ea typeface="Source Sans Pro"/>
                <a:cs typeface="Source Sans Pro"/>
                <a:sym typeface="Source Sans Pro"/>
              </a:rPr>
              <a:t>Irvin</a:t>
            </a:r>
            <a:r>
              <a:rPr lang="es" sz="2200">
                <a:latin typeface="Source Sans Pro"/>
                <a:ea typeface="Source Sans Pro"/>
                <a:cs typeface="Source Sans Pro"/>
                <a:sym typeface="Source Sans Pro"/>
              </a:rPr>
              <a:t> hace link de drive para informe final, fecha límite: 25 de febrero.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SzPts val="2200"/>
              <a:buFont typeface="Source Sans Pro"/>
              <a:buAutoNum type="arabicPeriod"/>
            </a:pPr>
            <a:r>
              <a:rPr lang="es" sz="2200">
                <a:latin typeface="Source Sans Pro"/>
                <a:ea typeface="Source Sans Pro"/>
                <a:cs typeface="Source Sans Pro"/>
                <a:sym typeface="Source Sans Pro"/>
              </a:rPr>
              <a:t>Maestra </a:t>
            </a:r>
            <a:r>
              <a:rPr lang="es" sz="2200" b="1">
                <a:latin typeface="Source Sans Pro"/>
                <a:ea typeface="Source Sans Pro"/>
                <a:cs typeface="Source Sans Pro"/>
                <a:sym typeface="Source Sans Pro"/>
              </a:rPr>
              <a:t>Iliana</a:t>
            </a:r>
            <a:r>
              <a:rPr lang="es" sz="2200">
                <a:latin typeface="Source Sans Pro"/>
                <a:ea typeface="Source Sans Pro"/>
                <a:cs typeface="Source Sans Pro"/>
                <a:sym typeface="Source Sans Pro"/>
              </a:rPr>
              <a:t> revisa estatus de la convocatoria especial.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SzPts val="2200"/>
              <a:buFont typeface="Source Sans Pro"/>
              <a:buAutoNum type="arabicPeriod"/>
            </a:pPr>
            <a:r>
              <a:rPr lang="es" sz="2200">
                <a:latin typeface="Source Sans Pro"/>
                <a:ea typeface="Source Sans Pro"/>
                <a:cs typeface="Source Sans Pro"/>
                <a:sym typeface="Source Sans Pro"/>
              </a:rPr>
              <a:t>Continuamos la colaboración Enactus UTM-ECOOS para la extensión del proyecto LILA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125" y="152400"/>
            <a:ext cx="86063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Macintosh PowerPoint</Application>
  <PresentationFormat>On-screen Show (16:9)</PresentationFormat>
  <Paragraphs>31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Raleway</vt:lpstr>
      <vt:lpstr>Source Sans Pro</vt:lpstr>
      <vt:lpstr>Plum</vt:lpstr>
      <vt:lpstr>PowerPoint Presentation</vt:lpstr>
      <vt:lpstr>Orden del día.</vt:lpstr>
      <vt:lpstr>Estructura de informe.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2021-08-13T16:17:57Z</dcterms:modified>
</cp:coreProperties>
</file>