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Raleway" pitchFamily="2" charset="77"/>
      <p:regular r:id="rId10"/>
      <p:bold r:id="rId11"/>
      <p:italic r:id="rId12"/>
      <p:boldItalic r:id="rId13"/>
    </p:embeddedFont>
    <p:embeddedFont>
      <p:font typeface="Source Sans Pro" panose="020B0503030403020204" pitchFamily="34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DCD9E2D-68EE-41E3-AEA0-8EB1BCC09D88}">
  <a:tblStyle styleId="{EDCD9E2D-68EE-41E3-AEA0-8EB1BCC09D8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9"/>
  </p:normalViewPr>
  <p:slideViewPr>
    <p:cSldViewPr snapToGrid="0">
      <p:cViewPr varScale="1">
        <p:scale>
          <a:sx n="136" d="100"/>
          <a:sy n="136" d="100"/>
        </p:scale>
        <p:origin x="42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8c34f550f3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8c34f550f3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c34f550f3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c34f550f3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6be2a9ef9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6be2a9ef9_3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6be2a9ef9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6be2a9ef9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86be2a9ef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86be2a9ef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8c34f550f3_0_6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8c34f550f3_0_6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46" name="Google Shape;46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/>
        </p:nvSpPr>
        <p:spPr>
          <a:xfrm>
            <a:off x="1992000" y="2781775"/>
            <a:ext cx="5392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1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rPr>
              <a:t>Objetivos de la reunión:</a:t>
            </a:r>
            <a:endParaRPr sz="3000" b="1">
              <a:solidFill>
                <a:srgbClr val="FFFFFF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1241550" y="3583250"/>
            <a:ext cx="6383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Source Sans Pro"/>
              <a:buAutoNum type="arabicPeriod"/>
            </a:pPr>
            <a:r>
              <a:rPr lang="es" sz="2600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Revisar avances y compartir información.</a:t>
            </a:r>
            <a:endParaRPr sz="2600">
              <a:solidFill>
                <a:srgbClr val="FFFFFF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231133" y="3392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PROYECTO LILA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Reunión ENACTUS UTM-ECOOS</a:t>
            </a:r>
            <a:b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</a:b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3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/0</a:t>
            </a:r>
            <a:r>
              <a:rPr lang="es" sz="4200" b="1" baseline="30000">
                <a:latin typeface="Raleway"/>
                <a:ea typeface="Raleway"/>
                <a:cs typeface="Raleway"/>
                <a:sym typeface="Raleway"/>
              </a:rPr>
              <a:t>8</a:t>
            </a:r>
            <a:r>
              <a:rPr lang="es" sz="4200" b="1" baseline="300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/20</a:t>
            </a:r>
            <a:endParaRPr sz="4200" b="1" baseline="300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Gestión de reuniones efectivas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7208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700"/>
              <a:t>Roles.</a:t>
            </a:r>
            <a:endParaRPr sz="2700"/>
          </a:p>
          <a:p>
            <a:pPr marL="457200" lvl="0" indent="-400050" algn="l" rtl="0">
              <a:spcBef>
                <a:spcPts val="160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Moderador: Irvin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Guardiana del tiempo: Iliana</a:t>
            </a:r>
            <a:endParaRPr sz="2700"/>
          </a:p>
          <a:p>
            <a:pPr marL="457200" lvl="0" indent="-400050" algn="l" rtl="0">
              <a:spcBef>
                <a:spcPts val="0"/>
              </a:spcBef>
              <a:spcAft>
                <a:spcPts val="0"/>
              </a:spcAft>
              <a:buSzPts val="2700"/>
              <a:buChar char="●"/>
            </a:pPr>
            <a:r>
              <a:rPr lang="es" sz="2700"/>
              <a:t>Secretaria: Misheyla</a:t>
            </a:r>
            <a:endParaRPr sz="2700"/>
          </a:p>
        </p:txBody>
      </p:sp>
      <p:sp>
        <p:nvSpPr>
          <p:cNvPr id="67" name="Google Shape;67;p14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Orden del día.</a:t>
            </a:r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Avances que realizamos.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Siguientes pasos.</a:t>
            </a:r>
            <a:endParaRPr sz="2800"/>
          </a:p>
          <a:p>
            <a:pPr marL="457200" lvl="0" indent="-406400" algn="l" rtl="0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s" sz="2800"/>
              <a:t>Acuerdos.</a:t>
            </a:r>
            <a:endParaRPr sz="2800"/>
          </a:p>
        </p:txBody>
      </p:sp>
      <p:sp>
        <p:nvSpPr>
          <p:cNvPr id="74" name="Google Shape;74;p15"/>
          <p:cNvSpPr/>
          <p:nvPr/>
        </p:nvSpPr>
        <p:spPr>
          <a:xfrm>
            <a:off x="8893200" y="-1525"/>
            <a:ext cx="250800" cy="5143500"/>
          </a:xfrm>
          <a:prstGeom prst="rect">
            <a:avLst/>
          </a:prstGeom>
          <a:solidFill>
            <a:schemeClr val="dk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526300" y="200775"/>
            <a:ext cx="74103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Insumos</a:t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6"/>
          <p:cNvSpPr txBox="1"/>
          <p:nvPr/>
        </p:nvSpPr>
        <p:spPr>
          <a:xfrm>
            <a:off x="674325" y="1070225"/>
            <a:ext cx="74103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AutoNum type="arabicPeriod"/>
            </a:pPr>
            <a:r>
              <a:rPr lang="es" sz="1900">
                <a:solidFill>
                  <a:schemeClr val="dk2"/>
                </a:solidFill>
                <a:highlight>
                  <a:srgbClr val="FFFFFF"/>
                </a:highlight>
              </a:rPr>
              <a:t>Convocatoria: diseño de materiales para difusión.</a:t>
            </a:r>
            <a:endParaRPr sz="19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AutoNum type="arabicPeriod"/>
            </a:pPr>
            <a:r>
              <a:rPr lang="es" sz="1900">
                <a:solidFill>
                  <a:schemeClr val="dk2"/>
                </a:solidFill>
                <a:highlight>
                  <a:srgbClr val="FFFFFF"/>
                </a:highlight>
              </a:rPr>
              <a:t>Diseño de constancia de participación. Confirmar si puede salir desde la UTM.</a:t>
            </a:r>
            <a:endParaRPr sz="19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AutoNum type="arabicPeriod"/>
            </a:pPr>
            <a:r>
              <a:rPr lang="es" sz="1900">
                <a:solidFill>
                  <a:schemeClr val="dk2"/>
                </a:solidFill>
                <a:highlight>
                  <a:srgbClr val="FFFFFF"/>
                </a:highlight>
              </a:rPr>
              <a:t>Firmar convenio de colaboración Enactus-UTM* y Enactus México.</a:t>
            </a:r>
            <a:endParaRPr sz="19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AutoNum type="arabicPeriod"/>
            </a:pPr>
            <a:r>
              <a:rPr lang="es" sz="1900">
                <a:solidFill>
                  <a:schemeClr val="dk2"/>
                </a:solidFill>
                <a:highlight>
                  <a:srgbClr val="FFFFFF"/>
                </a:highlight>
              </a:rPr>
              <a:t>Diseñar cartas descriptivas y borradores de manual y cuaderno de trabajo.</a:t>
            </a:r>
            <a:endParaRPr sz="19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AutoNum type="arabicPeriod"/>
            </a:pPr>
            <a:r>
              <a:rPr lang="es" sz="1900">
                <a:solidFill>
                  <a:schemeClr val="dk2"/>
                </a:solidFill>
                <a:highlight>
                  <a:srgbClr val="FFFFFF"/>
                </a:highlight>
              </a:rPr>
              <a:t>Mapear y crear directorio de alianzas (personas mentoras, universidades, prensa, instituciones).</a:t>
            </a:r>
            <a:endParaRPr sz="1900">
              <a:solidFill>
                <a:schemeClr val="dk2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2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298000" y="1610875"/>
            <a:ext cx="74103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Siguientes pasos...</a:t>
            </a:r>
            <a:endParaRPr/>
          </a:p>
        </p:txBody>
      </p:sp>
      <p:sp>
        <p:nvSpPr>
          <p:cNvPr id="88" name="Google Shape;88;p17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" name="Google Shape;93;p18"/>
          <p:cNvGraphicFramePr/>
          <p:nvPr/>
        </p:nvGraphicFramePr>
        <p:xfrm>
          <a:off x="204974" y="3527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{EDCD9E2D-68EE-41E3-AEA0-8EB1BCC09D88}</a:tableStyleId>
              </a:tblPr>
              <a:tblGrid>
                <a:gridCol w="565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2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80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Actividad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Responsable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Fecha entrega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Convocatoria: diseño de materiales para difusión.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12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Diseño de constancia de participación. Confirmar si puede salir desde la UTM, portada de encuesta, plantillas de presentación en drive.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3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Firmar convenio de colaboración Enactus-UTM* y Enactus México.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Iliana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Diseñar cartas descriptivas y borradores de manual y cuaderno de trabajo. Propuesta de reunión especial miércoles 5 de agosto 6pm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Karen, Joss, Mish e Irvin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13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highlight>
                            <a:srgbClr val="D9D2E9"/>
                          </a:highlight>
                        </a:rPr>
                        <a:t>Mapear y crear directorio de alianzas (personas mentoras, universidades, prensa, instituciones).</a:t>
                      </a:r>
                      <a:endParaRPr>
                        <a:highlight>
                          <a:srgbClr val="D9D2E9"/>
                        </a:highlight>
                      </a:endParaRPr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Enactus UTM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10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485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Redactar documento de invitación formal para instituciones y enviar invitaciones.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Misheyla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14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Materiales de microlearning.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Joss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17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Diseñar primer webinar.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Misheyla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18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Diseño editorial de manual para facilitadora.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21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Diseño editorial cuaderno de trabajo.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Narciso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24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90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Publicación de comunicado de prensa.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Prof. Corina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/>
                        <a:t>28 agosto</a:t>
                      </a:r>
                      <a:endParaRPr/>
                    </a:p>
                  </a:txBody>
                  <a:tcPr marL="28575" marR="28575" marT="19050" marB="1905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6. Acuerdos.	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Enviar antes del mediodía del 4 de agosto retroalimentación de convocatoria.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Mandar formulario.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Enviar firma de convenio.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Enviar información a Narciso.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s"/>
              <a:t>Fijar reuniones semanales, lunes de 5 a 6 pm.</a:t>
            </a:r>
            <a:endParaRPr/>
          </a:p>
        </p:txBody>
      </p:sp>
      <p:sp>
        <p:nvSpPr>
          <p:cNvPr id="100" name="Google Shape;100;p19"/>
          <p:cNvSpPr/>
          <p:nvPr/>
        </p:nvSpPr>
        <p:spPr>
          <a:xfrm>
            <a:off x="8780825" y="-1525"/>
            <a:ext cx="363300" cy="51435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Macintosh PowerPoint</Application>
  <PresentationFormat>On-screen Show (16:9)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Raleway</vt:lpstr>
      <vt:lpstr>Source Sans Pro</vt:lpstr>
      <vt:lpstr>Plum</vt:lpstr>
      <vt:lpstr>PowerPoint Presentation</vt:lpstr>
      <vt:lpstr>Gestión de reuniones efectivas</vt:lpstr>
      <vt:lpstr>Orden del día.</vt:lpstr>
      <vt:lpstr>Insumos</vt:lpstr>
      <vt:lpstr>Siguientes pasos...</vt:lpstr>
      <vt:lpstr>PowerPoint Presentation</vt:lpstr>
      <vt:lpstr>6. Acuerdos.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1</cp:revision>
  <dcterms:modified xsi:type="dcterms:W3CDTF">2021-08-13T16:16:34Z</dcterms:modified>
</cp:coreProperties>
</file>