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embeddedFontLst>
    <p:embeddedFont>
      <p:font typeface="Raleway" pitchFamily="2" charset="77"/>
      <p:regular r:id="rId11"/>
      <p:bold r:id="rId12"/>
      <p:italic r:id="rId13"/>
      <p:boldItalic r:id="rId14"/>
    </p:embeddedFont>
    <p:embeddedFont>
      <p:font typeface="Source Sans Pro" panose="020B0503030403020204" pitchFamily="3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9"/>
  </p:normalViewPr>
  <p:slideViewPr>
    <p:cSldViewPr snapToGrid="0">
      <p:cViewPr varScale="1">
        <p:scale>
          <a:sx n="136" d="100"/>
          <a:sy n="136" d="100"/>
        </p:scale>
        <p:origin x="42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8c34f550f3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8c34f550f3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95e2b68fe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95e2b68fe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95e2b68fe5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95e2b68fe5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95e2b68fe5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95e2b68fe5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95e2b68fe5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95e2b68fe5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8fb3a26505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8fb3a26505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95e2b68fe5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95e2b68fe5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2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l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coosmx.com/convocatoria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n9.cl/convocatorialila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events/943547402723078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n9.cl/lila1?fbclid=IwAR0ptgPcGrM3_mwtcwi3nnDyu2LFoPiuGIHIydOCc-u-aamLd9P3qxcUCSU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/>
        </p:nvSpPr>
        <p:spPr>
          <a:xfrm>
            <a:off x="1992000" y="2781775"/>
            <a:ext cx="5392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0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Objetivos de la reunión:</a:t>
            </a:r>
            <a:endParaRPr sz="3000" b="1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1241550" y="3583250"/>
            <a:ext cx="6383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Source Sans Pro"/>
              <a:buAutoNum type="arabicPeriod"/>
            </a:pPr>
            <a:r>
              <a:rPr lang="es" sz="260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Revisar avances y compartir información.</a:t>
            </a:r>
            <a:endParaRPr sz="2600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231133" y="3392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 b="1" baseline="3000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PROYECTO LILA</a:t>
            </a:r>
            <a:endParaRPr sz="4200" b="1" baseline="3000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Reunión ENACTUS UTM-ECOOS</a:t>
            </a:r>
            <a:b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es" sz="4200" b="1" baseline="30000">
                <a:latin typeface="Raleway"/>
                <a:ea typeface="Raleway"/>
                <a:cs typeface="Raleway"/>
                <a:sym typeface="Raleway"/>
              </a:rPr>
              <a:t>28</a:t>
            </a: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/0</a:t>
            </a:r>
            <a:r>
              <a:rPr lang="es" sz="4200" b="1" baseline="30000">
                <a:latin typeface="Raleway"/>
                <a:ea typeface="Raleway"/>
                <a:cs typeface="Raleway"/>
                <a:sym typeface="Raleway"/>
              </a:rPr>
              <a:t>8</a:t>
            </a: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/20</a:t>
            </a:r>
            <a:endParaRPr sz="4200" b="1" baseline="3000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Orden del día.</a:t>
            </a:r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Lanzamiento convocatoria y webinar.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Cartas invitación.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Comunicado de prensa y entrevista radio.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Respuesta UTM.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Reunión ENACTUS México, uso logo Fomento Social.</a:t>
            </a:r>
            <a:endParaRPr sz="2800"/>
          </a:p>
        </p:txBody>
      </p:sp>
      <p:sp>
        <p:nvSpPr>
          <p:cNvPr id="67" name="Google Shape;67;p14"/>
          <p:cNvSpPr/>
          <p:nvPr/>
        </p:nvSpPr>
        <p:spPr>
          <a:xfrm>
            <a:off x="8893200" y="-1525"/>
            <a:ext cx="250800" cy="51435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4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Convocatoria.</a:t>
            </a:r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Link de bases convocatoria. </a:t>
            </a:r>
            <a:r>
              <a:rPr lang="es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http://ecoosmx.com/convocatoria/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s"/>
              <a:t>Link de registro para convocatoria. </a:t>
            </a:r>
            <a:r>
              <a:rPr lang="es" sz="1000" b="1">
                <a:solidFill>
                  <a:srgbClr val="D22C58"/>
                </a:solidFill>
                <a:highlight>
                  <a:srgbClr val="F4F4F4"/>
                </a:highlight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https://n9.cl/convocatorialila</a:t>
            </a:r>
            <a:r>
              <a:rPr lang="es" sz="1000" b="1">
                <a:solidFill>
                  <a:schemeClr val="dk2"/>
                </a:solidFill>
                <a:highlight>
                  <a:srgbClr val="F4F4F4"/>
                </a:highlight>
                <a:latin typeface="Arial"/>
                <a:ea typeface="Arial"/>
                <a:cs typeface="Arial"/>
                <a:sym typeface="Arial"/>
              </a:rPr>
              <a:t>.</a:t>
            </a:r>
            <a:endParaRPr sz="1000" b="1">
              <a:solidFill>
                <a:schemeClr val="dk2"/>
              </a:solidFill>
              <a:highlight>
                <a:srgbClr val="F4F4F4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s"/>
              <a:t>Compartir post de Facebook. </a:t>
            </a:r>
            <a:endParaRPr/>
          </a:p>
        </p:txBody>
      </p:sp>
      <p:sp>
        <p:nvSpPr>
          <p:cNvPr id="75" name="Google Shape;75;p15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Webinar Taller.</a:t>
            </a:r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400">
                <a:solidFill>
                  <a:srgbClr val="05050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Laboratorio de Economía Social-Solidaria. Organizarnos en tiempos de crisis. 31 de agosto, 5 pm.</a:t>
            </a:r>
            <a:endParaRPr sz="1400">
              <a:solidFill>
                <a:srgbClr val="050505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400">
                <a:solidFill>
                  <a:srgbClr val="05050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Compartir evento: </a:t>
            </a:r>
            <a:r>
              <a:rPr lang="e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https://www.facebook.com/events/943547402723078</a:t>
            </a:r>
            <a:endParaRPr sz="1400">
              <a:solidFill>
                <a:srgbClr val="050505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400">
                <a:solidFill>
                  <a:srgbClr val="05050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Link de registro: </a:t>
            </a:r>
            <a:r>
              <a:rPr lang="es" sz="1400">
                <a:solidFill>
                  <a:schemeClr val="hlink"/>
                </a:solidFill>
                <a:highlight>
                  <a:srgbClr val="FFFFFF"/>
                </a:highlight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4"/>
              </a:rPr>
              <a:t>https://n9.cl/lila1</a:t>
            </a:r>
            <a:r>
              <a:rPr lang="es" sz="1400">
                <a:solidFill>
                  <a:srgbClr val="05050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endParaRPr sz="1400">
              <a:solidFill>
                <a:srgbClr val="050505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400">
                <a:solidFill>
                  <a:srgbClr val="05050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Mish: Tallerista.</a:t>
            </a:r>
            <a:endParaRPr sz="1400">
              <a:solidFill>
                <a:srgbClr val="050505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400">
                <a:solidFill>
                  <a:srgbClr val="05050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Irvin: Técnico.</a:t>
            </a:r>
            <a:endParaRPr sz="1400">
              <a:solidFill>
                <a:srgbClr val="050505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400">
                <a:solidFill>
                  <a:srgbClr val="05050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Alguién: Detonadora.</a:t>
            </a:r>
            <a:endParaRPr sz="1400">
              <a:solidFill>
                <a:srgbClr val="050505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400">
                <a:solidFill>
                  <a:srgbClr val="05050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¿Quién quiere participar? Joss y Karen dijeron que si.</a:t>
            </a:r>
            <a:endParaRPr sz="1400">
              <a:solidFill>
                <a:srgbClr val="050505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400">
              <a:solidFill>
                <a:srgbClr val="050505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6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Comunicado de prensa y entrevista radio.</a:t>
            </a:r>
            <a:endParaRPr/>
          </a:p>
        </p:txBody>
      </p:sp>
      <p:sp>
        <p:nvSpPr>
          <p:cNvPr id="88" name="Google Shape;88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Entrevista: 2 de septiembre de 2020 a las 8 pm. Duración 30 minutos.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s"/>
              <a:t> ¿Quién va a estar? Profa Cori, Karen, Joss y Mish*.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s"/>
              <a:t>¿Cuál es la logística?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s"/>
              <a:t>Comunicado de prensa: ¿Cuándo se puede lanzar? </a:t>
            </a:r>
            <a:endParaRPr/>
          </a:p>
        </p:txBody>
      </p:sp>
      <p:sp>
        <p:nvSpPr>
          <p:cNvPr id="89" name="Google Shape;89;p17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title"/>
          </p:nvPr>
        </p:nvSpPr>
        <p:spPr>
          <a:xfrm>
            <a:off x="311700" y="1135525"/>
            <a:ext cx="8520600" cy="364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Respuesta UTM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	</a:t>
            </a:r>
            <a:r>
              <a:rPr lang="es" b="0"/>
              <a:t>-Uso de logo.</a:t>
            </a:r>
            <a:endParaRPr b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Reunión ENACTUS México, </a:t>
            </a:r>
            <a:endParaRPr/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0"/>
              <a:t>-Uso logo Fomento social.</a:t>
            </a:r>
            <a:endParaRPr b="0"/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s" b="0"/>
              <a:t>-Reunión de Jesus Esparza.</a:t>
            </a:r>
            <a:endParaRPr b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8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Acuerdos. Reunión 28 de agosto</a:t>
            </a:r>
            <a:endParaRPr/>
          </a:p>
        </p:txBody>
      </p:sp>
      <p:sp>
        <p:nvSpPr>
          <p:cNvPr id="101" name="Google Shape;101;p19"/>
          <p:cNvSpPr txBox="1">
            <a:spLocks noGrp="1"/>
          </p:cNvSpPr>
          <p:nvPr>
            <p:ph type="body" idx="1"/>
          </p:nvPr>
        </p:nvSpPr>
        <p:spPr>
          <a:xfrm>
            <a:off x="311700" y="980350"/>
            <a:ext cx="8520600" cy="358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s" sz="2200" b="1"/>
              <a:t>Irvin arma y envía correo con material de difusión.</a:t>
            </a:r>
            <a:endParaRPr sz="2200" b="1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s" sz="2200" b="1"/>
              <a:t>Profa Cori, revisa logística de entrevista radio y nota periodística. </a:t>
            </a:r>
            <a:endParaRPr sz="2200" b="1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s" sz="2200" b="1"/>
              <a:t>Irvin redacta la nota periodística.</a:t>
            </a:r>
            <a:endParaRPr sz="2200" b="1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s" sz="2200" b="1"/>
              <a:t>Karen revisa el comunicado en Universo Estudiantil.</a:t>
            </a:r>
            <a:endParaRPr sz="2200" b="1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s" sz="2200" b="1"/>
              <a:t>Armar grupo de Webinar taller del 31 de agosto.</a:t>
            </a:r>
            <a:endParaRPr sz="2200" b="1"/>
          </a:p>
        </p:txBody>
      </p:sp>
      <p:sp>
        <p:nvSpPr>
          <p:cNvPr id="102" name="Google Shape;102;p19"/>
          <p:cNvSpPr/>
          <p:nvPr/>
        </p:nvSpPr>
        <p:spPr>
          <a:xfrm>
            <a:off x="8893200" y="-1525"/>
            <a:ext cx="250800" cy="51435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19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Bienvenida grabada o en vivo de Jesús Esparza.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293</Words>
  <Application>Microsoft Macintosh PowerPoint</Application>
  <PresentationFormat>On-screen Show (16:9)</PresentationFormat>
  <Paragraphs>42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Raleway</vt:lpstr>
      <vt:lpstr>Source Sans Pro</vt:lpstr>
      <vt:lpstr>Plum</vt:lpstr>
      <vt:lpstr>PowerPoint Presentation</vt:lpstr>
      <vt:lpstr>Orden del día.</vt:lpstr>
      <vt:lpstr>Convocatoria.</vt:lpstr>
      <vt:lpstr>Webinar Taller.</vt:lpstr>
      <vt:lpstr>Comunicado de prensa y entrevista radio.</vt:lpstr>
      <vt:lpstr>Respuesta UTM   -Uso de logo.  Reunión ENACTUS México,  -Uso logo Fomento social. -Reunión de Jesus Esparza.  </vt:lpstr>
      <vt:lpstr>Acuerdos. Reunión 28 de agosto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1</cp:revision>
  <dcterms:modified xsi:type="dcterms:W3CDTF">2021-08-13T16:21:26Z</dcterms:modified>
</cp:coreProperties>
</file>