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Raleway" pitchFamily="2" charset="77"/>
      <p:regular r:id="rId7"/>
      <p:bold r:id="rId8"/>
      <p:italic r:id="rId9"/>
      <p:boldItalic r:id="rId10"/>
    </p:embeddedFont>
    <p:embeddedFont>
      <p:font typeface="Source Sans Pro" panose="020B0503030403020204" pitchFamily="3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F17D38B-CCC0-4747-90C6-A40C7DBB23DE}">
  <a:tblStyle styleId="{4F17D38B-CCC0-4747-90C6-A40C7DBB23D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9"/>
  </p:normalViewPr>
  <p:slideViewPr>
    <p:cSldViewPr snapToGrid="0">
      <p:cViewPr varScale="1">
        <p:scale>
          <a:sx n="136" d="100"/>
          <a:sy n="136" d="100"/>
        </p:scale>
        <p:origin x="424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8c34f550f3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8c34f550f3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86be2a9ef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86be2a9ef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8fb3a26505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8fb3a26505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title" hasCustomPrompt="1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2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lu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/>
        </p:nvSpPr>
        <p:spPr>
          <a:xfrm>
            <a:off x="1992000" y="2781775"/>
            <a:ext cx="5392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0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Objetivos de la reunión:</a:t>
            </a:r>
            <a:endParaRPr sz="3000" b="1">
              <a:solidFill>
                <a:srgbClr val="FFFF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1241550" y="3583250"/>
            <a:ext cx="6383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Source Sans Pro"/>
              <a:buAutoNum type="arabicPeriod"/>
            </a:pPr>
            <a:r>
              <a:rPr lang="es" sz="260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Revisar avances y compartir información.</a:t>
            </a:r>
            <a:endParaRPr sz="2600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231133" y="3392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00" b="1" baseline="3000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4200" b="1" baseline="300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PROYECTO LILA</a:t>
            </a:r>
            <a:endParaRPr sz="4200" b="1" baseline="3000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4200" b="1" baseline="300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Reunión ENACTUS UTM-ECOOS</a:t>
            </a:r>
            <a:br>
              <a:rPr lang="es" sz="4200" b="1" baseline="300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</a:br>
            <a:r>
              <a:rPr lang="es" sz="4200" b="1" baseline="30000">
                <a:latin typeface="Raleway"/>
                <a:ea typeface="Raleway"/>
                <a:cs typeface="Raleway"/>
                <a:sym typeface="Raleway"/>
              </a:rPr>
              <a:t>18</a:t>
            </a:r>
            <a:r>
              <a:rPr lang="es" sz="4200" b="1" baseline="300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/0</a:t>
            </a:r>
            <a:r>
              <a:rPr lang="es" sz="4200" b="1" baseline="30000">
                <a:latin typeface="Raleway"/>
                <a:ea typeface="Raleway"/>
                <a:cs typeface="Raleway"/>
                <a:sym typeface="Raleway"/>
              </a:rPr>
              <a:t>8</a:t>
            </a:r>
            <a:r>
              <a:rPr lang="es" sz="4200" b="1" baseline="300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/20</a:t>
            </a:r>
            <a:endParaRPr sz="4200" b="1" baseline="3000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Orden del día.</a:t>
            </a:r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/>
              <a:t>Balance General.  5 min.</a:t>
            </a:r>
            <a:endParaRPr sz="2800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/>
              <a:t>Vo. Bo. Manual, convocatoria y webinar.  15 min</a:t>
            </a:r>
            <a:endParaRPr sz="2800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/>
              <a:t>Toma de decisión $ 20 min.</a:t>
            </a:r>
            <a:endParaRPr sz="2800"/>
          </a:p>
        </p:txBody>
      </p:sp>
      <p:sp>
        <p:nvSpPr>
          <p:cNvPr id="67" name="Google Shape;67;p14"/>
          <p:cNvSpPr/>
          <p:nvPr/>
        </p:nvSpPr>
        <p:spPr>
          <a:xfrm>
            <a:off x="8893200" y="-1525"/>
            <a:ext cx="250800" cy="5143500"/>
          </a:xfrm>
          <a:prstGeom prst="rect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14"/>
          <p:cNvSpPr/>
          <p:nvPr/>
        </p:nvSpPr>
        <p:spPr>
          <a:xfrm>
            <a:off x="8780825" y="-1525"/>
            <a:ext cx="363300" cy="51435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" name="Google Shape;73;p15"/>
          <p:cNvGraphicFramePr/>
          <p:nvPr/>
        </p:nvGraphicFramePr>
        <p:xfrm>
          <a:off x="204974" y="3527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{4F17D38B-CCC0-4747-90C6-A40C7DBB23DE}</a:tableStyleId>
              </a:tblPr>
              <a:tblGrid>
                <a:gridCol w="565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2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80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Actividad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Responsable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Fecha entrega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9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highlight>
                            <a:srgbClr val="D9D2E9"/>
                          </a:highlight>
                        </a:rPr>
                        <a:t>Convocatoria: diseño de materiales para difusión.</a:t>
                      </a:r>
                      <a:endParaRPr>
                        <a:highlight>
                          <a:srgbClr val="D9D2E9"/>
                        </a:highlight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Narciso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13 agosto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48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highlight>
                            <a:srgbClr val="D9D2E9"/>
                          </a:highlight>
                        </a:rPr>
                        <a:t>Diseño de constancia de participación. Confirmar si puede salir desde la UTM, portada de encuesta, plantillas de presentación en drive.</a:t>
                      </a:r>
                      <a:endParaRPr>
                        <a:highlight>
                          <a:srgbClr val="D9D2E9"/>
                        </a:highlight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Narciso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10 agosto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93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highlight>
                            <a:srgbClr val="D9D2E9"/>
                          </a:highlight>
                        </a:rPr>
                        <a:t>Firmar convenio de colaboración Enactus-UTM* y Enactus México.</a:t>
                      </a:r>
                      <a:endParaRPr>
                        <a:highlight>
                          <a:srgbClr val="D9D2E9"/>
                        </a:highlight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Prof. Iliana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10 agosto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48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highlight>
                            <a:srgbClr val="D9D2E9"/>
                          </a:highlight>
                        </a:rPr>
                        <a:t>Diseñar cartas descriptivas y borradores de manual y cuaderno de trabajo. Propuesta de reunión especial miércoles 5 de agosto 6pm</a:t>
                      </a:r>
                      <a:endParaRPr>
                        <a:highlight>
                          <a:srgbClr val="D9D2E9"/>
                        </a:highlight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Karen, Joss, Mish e Irvin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13 agosto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48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highlight>
                            <a:srgbClr val="D9D2E9"/>
                          </a:highlight>
                        </a:rPr>
                        <a:t>Mapear y crear directorio de alianzas (personas mentoras, universidades, prensa, instituciones).</a:t>
                      </a:r>
                      <a:endParaRPr>
                        <a:highlight>
                          <a:srgbClr val="D9D2E9"/>
                        </a:highlight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Enactus UTM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10 agosto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19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Redactar comunicado de prensa y cartas invitación.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ECOOS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20 agosto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19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Publicación de comunicado de prensa.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Prof. Corina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28 agosto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Acuerdos.</a:t>
            </a:r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body" idx="1"/>
          </p:nvPr>
        </p:nvSpPr>
        <p:spPr>
          <a:xfrm>
            <a:off x="311700" y="980350"/>
            <a:ext cx="8520600" cy="358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s" sz="2200" b="1"/>
              <a:t>18-ago</a:t>
            </a:r>
            <a:r>
              <a:rPr lang="es" sz="2200"/>
              <a:t> ECOOS envía insumos de convocatoria para presentación a UTM y ENACTUS México.</a:t>
            </a:r>
            <a:endParaRPr sz="22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s" sz="2200" b="1"/>
              <a:t>18- ago</a:t>
            </a:r>
            <a:r>
              <a:rPr lang="es" sz="2200"/>
              <a:t> Irvin envía convenio firmado.</a:t>
            </a:r>
            <a:endParaRPr sz="22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s" sz="2200" b="1"/>
              <a:t>18 ago</a:t>
            </a:r>
            <a:r>
              <a:rPr lang="es" sz="2200"/>
              <a:t> Mish envía a Narciso borrador de portada de manual y borrador de banner para 1er webinar.</a:t>
            </a:r>
            <a:endParaRPr sz="22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s" sz="2200" b="1"/>
              <a:t>24-ag</a:t>
            </a:r>
            <a:r>
              <a:rPr lang="es" sz="2200"/>
              <a:t>o Maestra Corina confirmará fecha de entrevista en radio.</a:t>
            </a:r>
            <a:endParaRPr sz="22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s" sz="2200" b="1"/>
              <a:t>24-ago</a:t>
            </a:r>
            <a:r>
              <a:rPr lang="es" sz="2200"/>
              <a:t> confirmación de uso de logos de UTM y Fomento Social Banamex en materiales de difusión.</a:t>
            </a:r>
            <a:endParaRPr sz="22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s" sz="2200"/>
              <a:t>1er webinar será en formato de taller </a:t>
            </a:r>
            <a:r>
              <a:rPr lang="es" sz="2200" b="1"/>
              <a:t>31 de agosto</a:t>
            </a:r>
            <a:r>
              <a:rPr lang="es" sz="2200"/>
              <a:t> </a:t>
            </a:r>
            <a:r>
              <a:rPr lang="es" sz="2200" b="1"/>
              <a:t>5 a 7 pm</a:t>
            </a:r>
            <a:endParaRPr sz="2200" b="1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s" sz="2200"/>
              <a:t>Siguiente reunión por definirse el lunes </a:t>
            </a:r>
            <a:r>
              <a:rPr lang="es" sz="2200" b="1"/>
              <a:t>24 de agosto</a:t>
            </a:r>
            <a:r>
              <a:rPr lang="es" sz="2200"/>
              <a:t>.</a:t>
            </a:r>
            <a:endParaRPr sz="2200"/>
          </a:p>
        </p:txBody>
      </p:sp>
      <p:sp>
        <p:nvSpPr>
          <p:cNvPr id="80" name="Google Shape;80;p16"/>
          <p:cNvSpPr/>
          <p:nvPr/>
        </p:nvSpPr>
        <p:spPr>
          <a:xfrm>
            <a:off x="8893200" y="-1525"/>
            <a:ext cx="250800" cy="5143500"/>
          </a:xfrm>
          <a:prstGeom prst="rect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16"/>
          <p:cNvSpPr/>
          <p:nvPr/>
        </p:nvSpPr>
        <p:spPr>
          <a:xfrm>
            <a:off x="8780825" y="-1525"/>
            <a:ext cx="363300" cy="51435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269</Words>
  <Application>Microsoft Macintosh PowerPoint</Application>
  <PresentationFormat>On-screen Show (16:9)</PresentationFormat>
  <Paragraphs>41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Raleway</vt:lpstr>
      <vt:lpstr>Source Sans Pro</vt:lpstr>
      <vt:lpstr>Plum</vt:lpstr>
      <vt:lpstr>PowerPoint Presentation</vt:lpstr>
      <vt:lpstr>Orden del día.</vt:lpstr>
      <vt:lpstr>PowerPoint Presentation</vt:lpstr>
      <vt:lpstr>Acuerdos.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Microsoft Office User</cp:lastModifiedBy>
  <cp:revision>1</cp:revision>
  <dcterms:modified xsi:type="dcterms:W3CDTF">2021-08-13T16:20:59Z</dcterms:modified>
</cp:coreProperties>
</file>