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Raleway" pitchFamily="2" charset="77"/>
      <p:regular r:id="rId6"/>
      <p:bold r:id="rId7"/>
      <p:italic r:id="rId8"/>
      <p:boldItalic r:id="rId9"/>
    </p:embeddedFont>
    <p:embeddedFont>
      <p:font typeface="Source Sans Pro" panose="020B050303040302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8fb3a2650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8fb3a2650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Revisar avances y acordar siguientes pasos.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15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/0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9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880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s" sz="2100"/>
              <a:t>Sesión 4, ¿facilita maestra Ili? Habilidades de liderazgo, gestión de equipos inteligentes. </a:t>
            </a:r>
            <a:r>
              <a:rPr lang="es" sz="2100" b="1"/>
              <a:t>17 sep 4 pm</a:t>
            </a:r>
            <a:endParaRPr sz="2100" b="1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s" sz="2100" b="1"/>
              <a:t>Foro LILA (webinar 2)</a:t>
            </a:r>
            <a:r>
              <a:rPr lang="es" sz="2100"/>
              <a:t> con la Dirección de Economía. </a:t>
            </a:r>
            <a:r>
              <a:rPr lang="es" sz="2100" b="1"/>
              <a:t>29 sep 4 a 6 pm </a:t>
            </a:r>
            <a:endParaRPr sz="2100" b="1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s" sz="2100"/>
              <a:t>Profesionalización, ¿podemos prometer logotipo?  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s" sz="2100"/>
              <a:t>Entrevistas vía instagram live con el objetivo de difundir la convocatoria y los proyectos de la gen. Fortaleza.  </a:t>
            </a:r>
            <a:r>
              <a:rPr lang="es" sz="2100" b="1"/>
              <a:t>5 al 16 de oct </a:t>
            </a:r>
            <a:endParaRPr sz="2100" b="1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s" sz="2100"/>
              <a:t>Financiamiento % </a:t>
            </a:r>
            <a:endParaRPr sz="2100"/>
          </a:p>
          <a:p>
            <a:pPr marL="9144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800"/>
          </a:p>
        </p:txBody>
      </p:sp>
      <p:sp>
        <p:nvSpPr>
          <p:cNvPr id="67" name="Google Shape;67;p14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Acuerdos. Reunión 15 de septiembre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980350"/>
            <a:ext cx="7047600" cy="358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/>
              <a:t>Respuesta profesionalización con profa Cori 15 de sept.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200"/>
              <a:t>Joss y Karen preparan un primera propuesta para la estrategia de instagram live. 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s" sz="2100"/>
              <a:t>15% ENACTUS-UTM, 85% ECOOS. </a:t>
            </a:r>
            <a:endParaRPr sz="2200"/>
          </a:p>
        </p:txBody>
      </p:sp>
      <p:sp>
        <p:nvSpPr>
          <p:cNvPr id="75" name="Google Shape;75;p15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On-screen Show (16:9)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Raleway</vt:lpstr>
      <vt:lpstr>Source Sans Pro</vt:lpstr>
      <vt:lpstr>Plum</vt:lpstr>
      <vt:lpstr>PowerPoint Presentation</vt:lpstr>
      <vt:lpstr>Orden del día.</vt:lpstr>
      <vt:lpstr>Acuerdos. Reunión 15 de septiembre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2021-08-13T16:20:34Z</dcterms:modified>
</cp:coreProperties>
</file>