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" pitchFamily="2" charset="77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 snapToGrid="0">
      <p:cViewPr varScale="1">
        <p:scale>
          <a:sx n="136" d="100"/>
          <a:sy n="136" d="100"/>
        </p:scale>
        <p:origin x="42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6bfd5e9f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6bfd5e9f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6bfd5e9f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6bfd5e9f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fb3a265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fb3a265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6bfd5e9f1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6bfd5e9f1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6bfd5e9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96bfd5e9f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8c34f550f3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8c34f550f3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5e2b68f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5e2b68f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5e2b68fe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5e2b68fe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6bfd5e9f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6bfd5e9f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bfd5e9f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6bfd5e9f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6bfd5e9f1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6bfd5e9f1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6bfd5e9f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6bfd5e9f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6bfd5e9f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6bfd5e9f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1992000" y="2781775"/>
            <a:ext cx="539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Objetivos de la reunión: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41550" y="3583250"/>
            <a:ext cx="6383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Source Sans Pro"/>
              <a:buAutoNum type="arabicPeriod"/>
            </a:pPr>
            <a:r>
              <a:rPr lang="es" sz="2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Compartir ruta y experiencia en Acompañamiento para piso común.</a:t>
            </a:r>
            <a:endParaRPr sz="2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31133" y="3392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PROYECTO LILA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Reunión </a:t>
            </a: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MRR-KD-JCC</a:t>
            </a:r>
            <a:b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12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/0</a:t>
            </a:r>
            <a:r>
              <a:rPr lang="es" sz="4200" b="1" baseline="30000">
                <a:latin typeface="Raleway"/>
                <a:ea typeface="Raleway"/>
                <a:cs typeface="Raleway"/>
                <a:sym typeface="Raleway"/>
              </a:rPr>
              <a:t>9</a:t>
            </a:r>
            <a:r>
              <a:rPr lang="es" sz="4200" b="1" baseline="300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/20</a:t>
            </a:r>
            <a:endParaRPr sz="4200" b="1" baseline="300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Formato.</a:t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13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Drive Proyecto LILA/ Metolodía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https://drive.google.com/drive/folders/1kx94n-OOQGxgFA-_hje-ViHPfZzlhdpS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Experiencias.</a:t>
            </a:r>
            <a:endParaRPr/>
          </a:p>
        </p:txBody>
      </p:sp>
      <p:sp>
        <p:nvSpPr>
          <p:cNvPr id="137" name="Google Shape;137;p23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311700" y="1138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No somos psicólogas;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No poder solucionar todo;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Te van a contar cosas muy personales; (debemos tener escuchar, pero recordar el objetivo)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*Protocolo de contención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s"/>
              <a:t>No involucrarnos en la solución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>
            <a:spLocks noGrp="1"/>
          </p:cNvSpPr>
          <p:nvPr>
            <p:ph type="title"/>
          </p:nvPr>
        </p:nvSpPr>
        <p:spPr>
          <a:xfrm>
            <a:off x="311700" y="3569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Acuerdos. Reunión 12 septiembre:</a:t>
            </a:r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body" idx="1"/>
          </p:nvPr>
        </p:nvSpPr>
        <p:spPr>
          <a:xfrm>
            <a:off x="311700" y="980350"/>
            <a:ext cx="8520600" cy="3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 b="1"/>
              <a:t>Trabajar desde ECOOS protocolo de contención/ contactos de emergencia.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 b="1"/>
              <a:t>Agregar a cada carpeta de participante Gen Fortaleza el formato de Acompañamiento.</a:t>
            </a:r>
            <a:endParaRPr sz="2200" b="1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s" sz="2200" b="1"/>
              <a:t>Mish revisará truequear info/curso/taller del punto.</a:t>
            </a:r>
            <a:endParaRPr sz="2200" b="1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b="1"/>
          </a:p>
          <a:p>
            <a:pPr marL="9144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200" b="1"/>
          </a:p>
          <a:p>
            <a:pPr marL="9144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200" b="1"/>
          </a:p>
        </p:txBody>
      </p:sp>
      <p:sp>
        <p:nvSpPr>
          <p:cNvPr id="145" name="Google Shape;145;p24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311700" y="35695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Definir roles y actividades.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531100" y="920700"/>
            <a:ext cx="7553400" cy="35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 u="sng"/>
              <a:t>Orientadora</a:t>
            </a:r>
            <a:r>
              <a:rPr lang="es" sz="1500" b="1"/>
              <a:t>: </a:t>
            </a:r>
            <a:endParaRPr sz="1500" b="1"/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/>
              <a:t>Responsabilidades:</a:t>
            </a:r>
            <a:r>
              <a:rPr lang="es" sz="1500"/>
              <a:t> Confidencialidad de la información, </a:t>
            </a:r>
            <a:endParaRPr sz="1500"/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/>
              <a:t>Actividades: </a:t>
            </a:r>
            <a:r>
              <a:rPr lang="es" sz="1500"/>
              <a:t>Dar seguimiento a grupo vía correo electrónico y whatsapp, realizar formatos , firmas de cartas, animando, tomar foto de la sesión, pasar lista de asistencia, dinamizar chat de reunión, organizar y sistematizar información. </a:t>
            </a:r>
            <a:endParaRPr sz="1500"/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500" b="1" u="sng"/>
              <a:t>Facilitadora</a:t>
            </a:r>
            <a:r>
              <a:rPr lang="es" sz="1500" b="1"/>
              <a:t>: </a:t>
            </a:r>
            <a:r>
              <a:rPr lang="es" sz="1500"/>
              <a:t>Diseño y elaboración de contenidos, herramientas, plataformas, diseño del cuaderno de trabajo, conjuntar cartas descriptivas, diseña manual de orientadora y difusión institucional.</a:t>
            </a:r>
            <a:endParaRPr sz="1500"/>
          </a:p>
          <a:p>
            <a:pPr marL="914400" lvl="0" indent="0" algn="just" rtl="0">
              <a:spcBef>
                <a:spcPts val="1600"/>
              </a:spcBef>
              <a:spcAft>
                <a:spcPts val="0"/>
              </a:spcAft>
              <a:buNone/>
            </a:pPr>
            <a:endParaRPr sz="1500" b="1"/>
          </a:p>
          <a:p>
            <a:pPr marL="91440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endParaRPr sz="1500" b="1"/>
          </a:p>
        </p:txBody>
      </p:sp>
      <p:sp>
        <p:nvSpPr>
          <p:cNvPr id="153" name="Google Shape;153;p25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5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5"/>
            <a:ext cx="9144001" cy="514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Orden del día.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 sz="2800"/>
              <a:t>Agenda de primera sesión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 sz="2800"/>
              <a:t>Ruta de acompañamiento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 sz="2800"/>
              <a:t>Formato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s" sz="2800"/>
              <a:t>Experiencias </a:t>
            </a:r>
            <a:endParaRPr sz="2800"/>
          </a:p>
        </p:txBody>
      </p:sp>
      <p:sp>
        <p:nvSpPr>
          <p:cNvPr id="67" name="Google Shape;67;p14"/>
          <p:cNvSpPr/>
          <p:nvPr/>
        </p:nvSpPr>
        <p:spPr>
          <a:xfrm>
            <a:off x="8893200" y="-1525"/>
            <a:ext cx="2508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Agenda de la primera sesión.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Construir según tiempos;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Poner en calendario con iniciales;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Agregar a la participante (correo);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/>
              <a:t>Preguntar por qué medio es mejor (Tema de conectividad).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625" y="1213750"/>
            <a:ext cx="69723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25" y="1303388"/>
            <a:ext cx="704850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100" y="1136400"/>
            <a:ext cx="4796250" cy="39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9100" y="1136400"/>
            <a:ext cx="4796250" cy="390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0825"/>
            <a:ext cx="5437532" cy="377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2332" y="1220825"/>
            <a:ext cx="2886092" cy="234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Ruta de acompañamiento.</a:t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8780825" y="-1525"/>
            <a:ext cx="363300" cy="51435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1"/>
          <p:cNvSpPr txBox="1"/>
          <p:nvPr/>
        </p:nvSpPr>
        <p:spPr>
          <a:xfrm>
            <a:off x="339600" y="1407925"/>
            <a:ext cx="20802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176875" y="1506975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BIENVENIDA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2904550" y="1506975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DEFINIR OBJETIVO/S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5842688" y="1458025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ACUERDOS/REGLAS DEL MOMENTO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176875" y="3265950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PREGUNTAS/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ORIENTACIONES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2972625" y="3265950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ACUERDOS FINALES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5876725" y="3265950"/>
            <a:ext cx="1910400" cy="623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ource Sans Pro"/>
                <a:ea typeface="Source Sans Pro"/>
                <a:cs typeface="Source Sans Pro"/>
                <a:sym typeface="Source Sans Pro"/>
              </a:rPr>
              <a:t>BITÁCORA/FORMATO DE ACOMPAÑAMIENTO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Macintosh PowerPoint</Application>
  <PresentationFormat>On-screen Show (16:9)</PresentationFormat>
  <Paragraphs>47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Raleway</vt:lpstr>
      <vt:lpstr>Source Sans Pro</vt:lpstr>
      <vt:lpstr>Plum</vt:lpstr>
      <vt:lpstr>PowerPoint Presentation</vt:lpstr>
      <vt:lpstr>Orden del día.</vt:lpstr>
      <vt:lpstr>Agenda de la primera sesión.</vt:lpstr>
      <vt:lpstr>Ruta de acompañamiento.</vt:lpstr>
      <vt:lpstr>Ruta de acompañamiento.</vt:lpstr>
      <vt:lpstr>Ruta de acompañamiento.</vt:lpstr>
      <vt:lpstr>Ruta de acompañamiento.</vt:lpstr>
      <vt:lpstr>Ruta de acompañamiento.</vt:lpstr>
      <vt:lpstr>Ruta de acompañamiento.</vt:lpstr>
      <vt:lpstr>Formato.</vt:lpstr>
      <vt:lpstr>Experiencias.</vt:lpstr>
      <vt:lpstr>Acuerdos. Reunión 12 septiembre:</vt:lpstr>
      <vt:lpstr>Definir roles y actividades.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2021-08-13T16:19:58Z</dcterms:modified>
</cp:coreProperties>
</file>