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Raleway" pitchFamily="2" charset="77"/>
      <p:regular r:id="rId9"/>
      <p:bold r:id="rId10"/>
      <p:italic r:id="rId11"/>
      <p:boldItalic r:id="rId12"/>
    </p:embeddedFont>
    <p:embeddedFont>
      <p:font typeface="Source Sans Pro" panose="020B0503030403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259D93-731E-400C-AEED-FA40817C15CF}">
  <a:tblStyle styleId="{D0259D93-731E-400C-AEED-FA40817C15C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c34f550f3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c34f550f3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9fd9c7e37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9fd9c7e37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9fd9c7e370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9fd9c7e370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9fd9c7e37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9fd9c7e37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95e2b68fe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95e2b68fe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/>
        </p:nvSpPr>
        <p:spPr>
          <a:xfrm>
            <a:off x="1992000" y="2781775"/>
            <a:ext cx="5392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Objetivos de la reunión:</a:t>
            </a:r>
            <a:endParaRPr sz="3000" b="1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241550" y="3583250"/>
            <a:ext cx="6383100" cy="8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Source Sans Pro"/>
              <a:buAutoNum type="arabicPeriod"/>
            </a:pPr>
            <a:r>
              <a:rPr lang="es" sz="26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Fortalecer el piso común de ESS y revisar proyecto LILA</a:t>
            </a:r>
            <a:endParaRPr sz="26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1133" y="3392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PROYECTO LILA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Reunión ENACTUS UTM-ECOOS</a:t>
            </a:r>
            <a:b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04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11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/20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Orden del día.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96825" y="1068425"/>
            <a:ext cx="8520600" cy="39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¿Cómo vivo la ESS? 10 min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Para ECOOS, ¿cómo queremos vivir la ESS? 15 min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Base común 20 min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LILA</a:t>
            </a:r>
            <a:endParaRPr sz="2800"/>
          </a:p>
          <a:p>
            <a:pPr marL="1371600" lvl="1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lphaLcPeriod"/>
            </a:pPr>
            <a:endParaRPr sz="2100"/>
          </a:p>
        </p:txBody>
      </p:sp>
      <p:sp>
        <p:nvSpPr>
          <p:cNvPr id="67" name="Google Shape;67;p14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Piso común: </a:t>
            </a: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6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/>
              <a:t>Joss: </a:t>
            </a:r>
            <a:r>
              <a:rPr lang="es"/>
              <a:t>Transformar las realidades locales, nuestro entorno local, hacia la solidaridad, trabajo en equipo, circulación del dinero, apropiación del trabajo de manera colectiva. 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Consumo, cooperativizar las compras.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consumo local.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 b="1"/>
              <a:t>Irvin: </a:t>
            </a:r>
            <a:r>
              <a:rPr lang="es"/>
              <a:t>Estilo de vida en el que existen congruencia, conectado a valores y prácticas de economía solidaria. Bienestar.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 b="1"/>
              <a:t>Karen: </a:t>
            </a:r>
            <a:r>
              <a:rPr lang="es"/>
              <a:t>Soñaba con un modelo de empresa que no solo generará ganancias.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"/>
              <a:t>Conjunto de actividades que potencian el bienestar colectivo de la sociedad.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ESS vs Capitalismo</a:t>
            </a:r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graphicFrame>
        <p:nvGraphicFramePr>
          <p:cNvPr id="81" name="Google Shape;81;p16"/>
          <p:cNvGraphicFramePr/>
          <p:nvPr/>
        </p:nvGraphicFramePr>
        <p:xfrm>
          <a:off x="710775" y="1068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{D0259D93-731E-400C-AEED-FA40817C15CF}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ESS</a:t>
                      </a:r>
                      <a:endParaRPr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Capitalismo</a:t>
                      </a:r>
                      <a:endParaRPr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Objetivo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Relacional</a:t>
                      </a: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Transaccional </a:t>
                      </a: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Toma de decisiones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Democráticamente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Unidireccional 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$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Excedentes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Ganancias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Lógica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Intercambio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Mercado 100%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Posición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“Alternativa”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Hegemonía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Prácticas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Solidarias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Distorsionadas 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Medio ambiente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Naturaleza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Recursos Naturales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b="1"/>
                        <a:t>Crisis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“Ambulancia”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Siempre está en crisis “innovación”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para ECOOS la ESS es:</a:t>
            </a:r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/>
              <a:t>Economía Social-Solidaria: </a:t>
            </a:r>
            <a:r>
              <a:rPr lang="es"/>
              <a:t>Son alternativas económicas, sustentables y sostenibles, que priorizan la reproducción de la vida, el buen vivir y la satisfacción de las necesidades humanas, por encima del lucro.</a:t>
            </a:r>
            <a:endParaRPr/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Sistema económico, sustentables y sostenibles, que priorizan la reproducción de la vida, el buen vivir y la satisfacción de las necesidades humanas, por encima del lucro.</a:t>
            </a:r>
            <a:endParaRPr/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Sistema de prácticas económicas, sociales,  </a:t>
            </a:r>
            <a:r>
              <a:rPr lang="es">
                <a:highlight>
                  <a:srgbClr val="FFFF00"/>
                </a:highlight>
              </a:rPr>
              <a:t>sustentables y sostenibles</a:t>
            </a:r>
            <a:r>
              <a:rPr lang="es"/>
              <a:t>, que priorizan la reproducción de la vida, el buen vivir y la satisfacción de las necesidades humanas, por encima del lucro. </a:t>
            </a:r>
            <a:r>
              <a:rPr lang="es">
                <a:highlight>
                  <a:srgbClr val="FFFF00"/>
                </a:highlight>
              </a:rPr>
              <a:t>¿Cuál es el fin? </a:t>
            </a:r>
            <a:endParaRPr>
              <a:highlight>
                <a:srgbClr val="FFFF00"/>
              </a:highlight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i="1"/>
              <a:t>sistema: Conjunto de reglas, principios o medidas que tienen relación entre sí.</a:t>
            </a:r>
            <a:endParaRPr i="1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LILA, acuerdos:</a:t>
            </a:r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159300" y="1000075"/>
            <a:ext cx="8256300" cy="38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716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s" sz="1800"/>
              <a:t>Apretar estrategia de convocatoria hasta </a:t>
            </a:r>
            <a:r>
              <a:rPr lang="es" sz="1800" b="1"/>
              <a:t>18 de nov</a:t>
            </a:r>
            <a:r>
              <a:rPr lang="es" sz="1800"/>
              <a:t>-Equipo</a:t>
            </a:r>
            <a:endParaRPr sz="1800"/>
          </a:p>
          <a:p>
            <a:pPr marL="13716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s" sz="1800"/>
              <a:t>Vídeo fortaleza-</a:t>
            </a:r>
            <a:r>
              <a:rPr lang="es" sz="1800" b="1"/>
              <a:t>10-nov-IG </a:t>
            </a:r>
            <a:endParaRPr sz="1800" b="1"/>
          </a:p>
          <a:p>
            <a:pPr marL="13716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s" sz="1800"/>
              <a:t>Joss válida Kuili con Karen a quiénes si se les da reconocimiento-</a:t>
            </a:r>
            <a:r>
              <a:rPr lang="es" sz="1800" b="1"/>
              <a:t>JC</a:t>
            </a:r>
            <a:r>
              <a:rPr lang="es" sz="1800"/>
              <a:t> </a:t>
            </a:r>
            <a:r>
              <a:rPr lang="es" sz="1800" b="1"/>
              <a:t>12-nov</a:t>
            </a:r>
            <a:endParaRPr sz="1800" b="1"/>
          </a:p>
          <a:p>
            <a:pPr marL="13716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s" sz="1800"/>
              <a:t>Constancias 1-2 gen.  </a:t>
            </a:r>
            <a:r>
              <a:rPr lang="es" sz="1800" b="1"/>
              <a:t>10 nov-KD</a:t>
            </a:r>
            <a:endParaRPr sz="1800" b="1"/>
          </a:p>
          <a:p>
            <a:pPr marL="13716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s" sz="1800"/>
              <a:t>Entrevistas una a una-</a:t>
            </a:r>
            <a:r>
              <a:rPr lang="es" sz="1800" b="1"/>
              <a:t>12 nov</a:t>
            </a:r>
            <a:r>
              <a:rPr lang="es" sz="1800"/>
              <a:t> </a:t>
            </a:r>
            <a:r>
              <a:rPr lang="es" sz="1800" b="1"/>
              <a:t>KD </a:t>
            </a:r>
            <a:endParaRPr sz="1800" b="1"/>
          </a:p>
          <a:p>
            <a:pPr marL="13716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s" sz="1800"/>
              <a:t>2da gen. vídeos-pitch instagram </a:t>
            </a:r>
            <a:r>
              <a:rPr lang="es" sz="1800" b="1"/>
              <a:t>12-nov MR-IG</a:t>
            </a:r>
            <a:endParaRPr sz="1800" b="1"/>
          </a:p>
          <a:p>
            <a:pPr marL="13716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s" sz="1800"/>
              <a:t>Ficha por proyecto validar y hacer. Mixteca Pot, Colmena y Lucam-</a:t>
            </a:r>
            <a:r>
              <a:rPr lang="es" sz="1800" b="1"/>
              <a:t>MR-KD-JC 6-nov 3 pm</a:t>
            </a:r>
            <a:endParaRPr sz="1800" b="1"/>
          </a:p>
          <a:p>
            <a:pPr marL="13716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s" sz="1800"/>
              <a:t>Entrevistas con el Universal-</a:t>
            </a:r>
            <a:r>
              <a:rPr lang="es" sz="1800" b="1"/>
              <a:t>MRR 6 nov</a:t>
            </a:r>
            <a:endParaRPr sz="1800" b="1"/>
          </a:p>
          <a:p>
            <a:pPr marL="1371600" lvl="1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s" sz="1800" b="1"/>
              <a:t>19 de dic posada LILA. </a:t>
            </a:r>
            <a:endParaRPr sz="1800" b="1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4" name="Google Shape;94;p18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Macintosh PowerPoint</Application>
  <PresentationFormat>On-screen Show (16:9)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Raleway</vt:lpstr>
      <vt:lpstr>Source Sans Pro</vt:lpstr>
      <vt:lpstr>Plum</vt:lpstr>
      <vt:lpstr>PowerPoint Presentation</vt:lpstr>
      <vt:lpstr>Orden del día.</vt:lpstr>
      <vt:lpstr>Piso común: </vt:lpstr>
      <vt:lpstr>ESS vs Capitalismo</vt:lpstr>
      <vt:lpstr>para ECOOS la ESS es:</vt:lpstr>
      <vt:lpstr>LILA, acuerdos: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2021-08-13T16:17:01Z</dcterms:modified>
</cp:coreProperties>
</file>